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80" r:id="rId6"/>
    <p:sldId id="279" r:id="rId7"/>
    <p:sldId id="281" r:id="rId8"/>
    <p:sldId id="282" r:id="rId9"/>
    <p:sldId id="277" r:id="rId10"/>
    <p:sldId id="27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les boums?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70471"/>
            <a:ext cx="2819400" cy="298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4780" y="15339"/>
            <a:ext cx="8066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760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76200"/>
            <a:ext cx="845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allumes les bougies sur ton gâteau d’anniversaire?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allume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allume.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26565"/>
            <a:ext cx="4572000" cy="30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803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76200"/>
            <a:ext cx="838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le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gâteau au chocolat?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3581401"/>
            <a:ext cx="32766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629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1412" y="76200"/>
            <a:ext cx="81925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recevoir les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cadeaux?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n’aime pas les recevoir.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j’aime les recevoir.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3779371"/>
            <a:ext cx="2971800" cy="306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44780" y="15339"/>
            <a:ext cx="8066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627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ce sapin de Noël?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030049"/>
            <a:ext cx="3276600" cy="382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157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cette cravate?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1" y="15339"/>
            <a:ext cx="8066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http://i1.wp.com/joshbetz.com/wp-content/uploads/sites/3/2013/02/ducky-tie-wallpaper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62" r="38005"/>
          <a:stretch/>
        </p:blipFill>
        <p:spPr bwMode="auto">
          <a:xfrm>
            <a:off x="6858000" y="2021463"/>
            <a:ext cx="1828800" cy="483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0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cette robe?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https://encrypted-tbn0.gstatic.com/images?q=tbn:ANd9GcRxipiAU1o-VXTa7MUREo8Ofw8GZ1pUaFxFHxbzQSQM8O3Z6U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2247554"/>
            <a:ext cx="2486025" cy="461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28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ces chaussures?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1" y="15339"/>
            <a:ext cx="8066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3894667"/>
            <a:ext cx="3733800" cy="296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07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aimes ce collier?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1" y="3581401"/>
            <a:ext cx="32385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8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76200"/>
            <a:ext cx="8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 4 juillet, tu regardes le feu d’artifice?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 regarde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 regarde.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3832948"/>
            <a:ext cx="4038600" cy="3025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44780" y="46017"/>
            <a:ext cx="8066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505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204</Words>
  <Application>Microsoft Office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16</cp:revision>
  <dcterms:created xsi:type="dcterms:W3CDTF">2011-03-09T11:46:48Z</dcterms:created>
  <dcterms:modified xsi:type="dcterms:W3CDTF">2014-11-13T11:49:20Z</dcterms:modified>
</cp:coreProperties>
</file>